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91" r:id="rId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-" initials="-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7A5"/>
    <a:srgbClr val="B37B0F"/>
    <a:srgbClr val="F0A413"/>
    <a:srgbClr val="FF8714"/>
    <a:srgbClr val="4F4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/>
    <p:restoredTop sz="92308" autoAdjust="0"/>
  </p:normalViewPr>
  <p:slideViewPr>
    <p:cSldViewPr snapToGrid="0">
      <p:cViewPr varScale="1">
        <p:scale>
          <a:sx n="85" d="100"/>
          <a:sy n="85" d="100"/>
        </p:scale>
        <p:origin x="200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3" d="100"/>
        <a:sy n="113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DAD31B5-A52F-D04E-A4E1-E8677CC9686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173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FAE7D2-572F-6046-8547-A65C1E4DC19A}" type="slidenum">
              <a:rPr lang="de-DE"/>
              <a:pPr/>
              <a:t>1</a:t>
            </a:fld>
            <a:endParaRPr lang="de-DE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E12B65B8-0DAC-C64B-BB2B-19F4E45AAD32}" type="slidenum">
              <a:rPr lang="de-DE" sz="1200">
                <a:latin typeface="Times New Roman" charset="0"/>
              </a:rPr>
              <a:pPr algn="r">
                <a:buClrTx/>
                <a:buFontTx/>
                <a:buNone/>
              </a:pPr>
              <a:t>1</a:t>
            </a:fld>
            <a:endParaRPr lang="de-DE" sz="1200">
              <a:latin typeface="Times New Roman" charset="0"/>
            </a:endParaRPr>
          </a:p>
        </p:txBody>
      </p:sp>
      <p:sp>
        <p:nvSpPr>
          <p:cNvPr id="2355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11225" y="4343400"/>
            <a:ext cx="5035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0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743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332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335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116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67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1109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207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723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33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669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908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Tahoma" charset="0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Tahoma" charset="0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Tahoma" charset="0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Tahoma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Tahoma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Tahoma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Tahoma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(null)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9CB14F91-A8CA-FA4F-AFA1-116054447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36647" b="34547"/>
          <a:stretch/>
        </p:blipFill>
        <p:spPr>
          <a:xfrm>
            <a:off x="0" y="584497"/>
            <a:ext cx="9144000" cy="62735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52A9917-E877-2140-88B4-5B07223B6C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</a:blip>
          <a:srcRect l="36189" b="27974"/>
          <a:stretch/>
        </p:blipFill>
        <p:spPr>
          <a:xfrm>
            <a:off x="-10972800" y="-7931509"/>
            <a:ext cx="9158515" cy="6864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564" y="6158717"/>
            <a:ext cx="462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0070C0"/>
                </a:solidFill>
              </a:rPr>
              <a:t>www.uni-giessen.de</a:t>
            </a:r>
            <a:r>
              <a:rPr lang="en-US" sz="2000" b="1" i="1" dirty="0">
                <a:solidFill>
                  <a:srgbClr val="0070C0"/>
                </a:solidFill>
              </a:rPr>
              <a:t>/Giessen2018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15812" r="6568" b="21982"/>
          <a:stretch/>
        </p:blipFill>
        <p:spPr>
          <a:xfrm>
            <a:off x="6020474" y="4134032"/>
            <a:ext cx="2812736" cy="2424795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54366">
            <a:off x="18418" y="2661540"/>
            <a:ext cx="444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Giessen/Germany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23.</a:t>
            </a:r>
            <a:r>
              <a:rPr lang="en-US" sz="2400" i="1" dirty="0">
                <a:solidFill>
                  <a:srgbClr val="FF0000"/>
                </a:solidFill>
              </a:rPr>
              <a:t> - </a:t>
            </a:r>
            <a:r>
              <a:rPr lang="en-US" sz="2400" b="1" i="1" dirty="0">
                <a:solidFill>
                  <a:srgbClr val="FF0000"/>
                </a:solidFill>
              </a:rPr>
              <a:t>27.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September 2018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6AA13B-5722-6E4D-A1AC-A5DE5CCCB99E}"/>
              </a:ext>
            </a:extLst>
          </p:cNvPr>
          <p:cNvSpPr txBox="1"/>
          <p:nvPr/>
        </p:nvSpPr>
        <p:spPr>
          <a:xfrm>
            <a:off x="-925417" y="30076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454782-3C60-DC47-9877-A81A2D022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607" y="619280"/>
            <a:ext cx="6662427" cy="1815084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7FE2176-2355-B342-A410-1C76F1BC0652}"/>
              </a:ext>
            </a:extLst>
          </p:cNvPr>
          <p:cNvGrpSpPr/>
          <p:nvPr/>
        </p:nvGrpSpPr>
        <p:grpSpPr>
          <a:xfrm>
            <a:off x="0" y="-11000"/>
            <a:ext cx="9158515" cy="606545"/>
            <a:chOff x="-740686" y="7297947"/>
            <a:chExt cx="10108973" cy="741872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2231777-9A60-CB4F-AE45-2869277A1DC7}"/>
                </a:ext>
              </a:extLst>
            </p:cNvPr>
            <p:cNvSpPr/>
            <p:nvPr/>
          </p:nvSpPr>
          <p:spPr bwMode="auto">
            <a:xfrm>
              <a:off x="-740686" y="7297947"/>
              <a:ext cx="10108973" cy="7418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261E75D-9FF8-5843-99CB-5B6096276FE0}"/>
                </a:ext>
              </a:extLst>
            </p:cNvPr>
            <p:cNvSpPr/>
            <p:nvPr/>
          </p:nvSpPr>
          <p:spPr bwMode="auto">
            <a:xfrm>
              <a:off x="-740686" y="7297947"/>
              <a:ext cx="10108973" cy="741872"/>
            </a:xfrm>
            <a:prstGeom prst="rect">
              <a:avLst/>
            </a:prstGeom>
            <a:solidFill>
              <a:srgbClr val="0067A5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504AA28B-F3F6-AA43-8EFD-5B28CF7A7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64" y="94000"/>
            <a:ext cx="1067440" cy="5643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3A6FA38-59E9-C049-ADDB-68CD316B13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9390" y="14597"/>
            <a:ext cx="1658477" cy="52144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6DC6E45-648F-5C4D-BCF9-36A9F7B5F1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7099" y="19800"/>
            <a:ext cx="528679" cy="516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6141" y="4194222"/>
            <a:ext cx="2521402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Welcome to Giessen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763E793-93A3-B645-AEF9-B5F6A5C627F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4000"/>
          </a:blip>
          <a:stretch>
            <a:fillRect/>
          </a:stretch>
        </p:blipFill>
        <p:spPr>
          <a:xfrm>
            <a:off x="-34036001" y="862717"/>
            <a:ext cx="15305315" cy="10163686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99D32776-A3A1-254F-915F-BB76F7DFE8EF}"/>
              </a:ext>
            </a:extLst>
          </p:cNvPr>
          <p:cNvSpPr txBox="1"/>
          <p:nvPr/>
        </p:nvSpPr>
        <p:spPr>
          <a:xfrm>
            <a:off x="3106555" y="2482821"/>
            <a:ext cx="5998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Geomorphology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and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Quaternary Sciences:</a:t>
            </a:r>
          </a:p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Connecting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disciplines</a:t>
            </a:r>
          </a:p>
        </p:txBody>
      </p:sp>
    </p:spTree>
    <p:extLst>
      <p:ext uri="{BB962C8B-B14F-4D97-AF65-F5344CB8AC3E}">
        <p14:creationId xmlns:p14="http://schemas.microsoft.com/office/powerpoint/2010/main" val="207555513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Tahoma</vt:lpstr>
      <vt:lpstr>Times New Roman</vt:lpstr>
      <vt:lpstr>Office-Design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/>
  <cp:keywords/>
  <dc:description/>
  <cp:lastModifiedBy>Markus Fuchs</cp:lastModifiedBy>
  <cp:revision>818</cp:revision>
  <cp:lastPrinted>1601-01-01T00:00:00Z</cp:lastPrinted>
  <dcterms:created xsi:type="dcterms:W3CDTF">2014-09-29T13:38:42Z</dcterms:created>
  <dcterms:modified xsi:type="dcterms:W3CDTF">2018-02-22T08:20:25Z</dcterms:modified>
</cp:coreProperties>
</file>